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57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9E06-DD0E-44EE-A4D9-662E3D176DBE}" type="datetimeFigureOut">
              <a:rPr lang="it-IT" smtClean="0"/>
              <a:pPr/>
              <a:t>17/10/2013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5C88-D174-4103-ACD7-109BA0812B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9E06-DD0E-44EE-A4D9-662E3D176DBE}" type="datetimeFigureOut">
              <a:rPr lang="it-IT" smtClean="0"/>
              <a:pPr/>
              <a:t>17/10/2013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5C88-D174-4103-ACD7-109BA0812B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9E06-DD0E-44EE-A4D9-662E3D176DBE}" type="datetimeFigureOut">
              <a:rPr lang="it-IT" smtClean="0"/>
              <a:pPr/>
              <a:t>17/10/2013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5C88-D174-4103-ACD7-109BA0812B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9E06-DD0E-44EE-A4D9-662E3D176DBE}" type="datetimeFigureOut">
              <a:rPr lang="it-IT" smtClean="0"/>
              <a:pPr/>
              <a:t>17/10/2013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5C88-D174-4103-ACD7-109BA0812B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9E06-DD0E-44EE-A4D9-662E3D176DBE}" type="datetimeFigureOut">
              <a:rPr lang="it-IT" smtClean="0"/>
              <a:pPr/>
              <a:t>17/10/2013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5C88-D174-4103-ACD7-109BA0812B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9E06-DD0E-44EE-A4D9-662E3D176DBE}" type="datetimeFigureOut">
              <a:rPr lang="it-IT" smtClean="0"/>
              <a:pPr/>
              <a:t>17/10/2013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5C88-D174-4103-ACD7-109BA0812B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9E06-DD0E-44EE-A4D9-662E3D176DBE}" type="datetimeFigureOut">
              <a:rPr lang="it-IT" smtClean="0"/>
              <a:pPr/>
              <a:t>17/10/2013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5C88-D174-4103-ACD7-109BA0812B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9E06-DD0E-44EE-A4D9-662E3D176DBE}" type="datetimeFigureOut">
              <a:rPr lang="it-IT" smtClean="0"/>
              <a:pPr/>
              <a:t>17/10/2013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5C88-D174-4103-ACD7-109BA0812B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9E06-DD0E-44EE-A4D9-662E3D176DBE}" type="datetimeFigureOut">
              <a:rPr lang="it-IT" smtClean="0"/>
              <a:pPr/>
              <a:t>17/10/2013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5C88-D174-4103-ACD7-109BA0812B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9E06-DD0E-44EE-A4D9-662E3D176DBE}" type="datetimeFigureOut">
              <a:rPr lang="it-IT" smtClean="0"/>
              <a:pPr/>
              <a:t>17/10/2013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5C88-D174-4103-ACD7-109BA0812B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9E06-DD0E-44EE-A4D9-662E3D176DBE}" type="datetimeFigureOut">
              <a:rPr lang="it-IT" smtClean="0"/>
              <a:pPr/>
              <a:t>17/10/2013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5C88-D174-4103-ACD7-109BA0812B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9E06-DD0E-44EE-A4D9-662E3D176DBE}" type="datetimeFigureOut">
              <a:rPr lang="it-IT" smtClean="0"/>
              <a:pPr/>
              <a:t>17/10/2013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75C88-D174-4103-ACD7-109BA0812B3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it-IT" sz="2800" dirty="0" smtClean="0"/>
              <a:t>TERREMOTO IO NON RISCHIO MILANO 28 SETTEMBRE PIAZZALE ACCURSIO</a:t>
            </a:r>
            <a:endParaRPr lang="it-IT" sz="2800" dirty="0"/>
          </a:p>
        </p:txBody>
      </p:sp>
      <p:pic>
        <p:nvPicPr>
          <p:cNvPr id="3074" name="Picture 2" descr="C:\Users\Manuela\Nuova cartella\Desktop\per loiacono sito\2013-09-28 09.49.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8001024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54032"/>
          </a:xfrm>
        </p:spPr>
        <p:txBody>
          <a:bodyPr>
            <a:normAutofit/>
          </a:bodyPr>
          <a:lstStyle/>
          <a:p>
            <a:r>
              <a:rPr lang="it-IT" sz="2400" dirty="0" smtClean="0"/>
              <a:t>IL TOTEM PER IMPARATE A ESSERE PIU’SICURI</a:t>
            </a:r>
            <a:endParaRPr lang="it-IT" sz="2400" dirty="0"/>
          </a:p>
        </p:txBody>
      </p:sp>
      <p:pic>
        <p:nvPicPr>
          <p:cNvPr id="4098" name="Picture 2" descr="C:\Users\Manuela\Nuova cartella\Desktop\per loiacono sito\2013-09-28 09.49.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96496"/>
            <a:ext cx="8215338" cy="616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LA LINEA DEL TEMPO: I TERREMOTI CHE SI SONO SENTITI ANCHE A MILANO</a:t>
            </a:r>
            <a:endParaRPr lang="it-IT" sz="2800" dirty="0"/>
          </a:p>
        </p:txBody>
      </p:sp>
      <p:pic>
        <p:nvPicPr>
          <p:cNvPr id="5122" name="Picture 2" descr="C:\Users\Manuela\Nuova cartella\Desktop\per loiacono sito\2013-09-28 09.49.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178702"/>
            <a:ext cx="7572396" cy="5679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ALLESTIMENTO PRIMA DEL GRANDE INIZIO</a:t>
            </a:r>
            <a:endParaRPr lang="it-IT" sz="3600" dirty="0"/>
          </a:p>
        </p:txBody>
      </p:sp>
      <p:pic>
        <p:nvPicPr>
          <p:cNvPr id="6146" name="Picture 2" descr="C:\Users\Manuela\Nuova cartella\Desktop\per loiacono sito\2013-09-28 09.49.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8702"/>
            <a:ext cx="7572396" cy="5679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Users\Manuela\Nuova cartella\Desktop\per loiacono sito\2013-09-28 09.50.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11156"/>
          </a:xfrm>
        </p:spPr>
        <p:txBody>
          <a:bodyPr>
            <a:noAutofit/>
          </a:bodyPr>
          <a:lstStyle/>
          <a:p>
            <a:r>
              <a:rPr lang="it-IT" sz="2800" dirty="0" smtClean="0"/>
              <a:t>TERREMOTO IO NON RISCHIO A MILANO 29 SETTEMBRE 2013 PRONTI PER LA SECONDA GIORNATA</a:t>
            </a:r>
            <a:endParaRPr lang="it-IT" sz="2800" dirty="0"/>
          </a:p>
        </p:txBody>
      </p:sp>
      <p:pic>
        <p:nvPicPr>
          <p:cNvPr id="1026" name="Picture 2" descr="C:\Users\Manuela\Nuova cartella\Desktop\per loiacono sito\fot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8001024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49</Words>
  <Application>Microsoft Office PowerPoint</Application>
  <PresentationFormat>Presentazione su schermo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TERREMOTO IO NON RISCHIO MILANO 28 SETTEMBRE PIAZZALE ACCURSIO</vt:lpstr>
      <vt:lpstr>IL TOTEM PER IMPARATE A ESSERE PIU’SICURI</vt:lpstr>
      <vt:lpstr>LA LINEA DEL TEMPO: I TERREMOTI CHE SI SONO SENTITI ANCHE A MILANO</vt:lpstr>
      <vt:lpstr>ALLESTIMENTO PRIMA DEL GRANDE INIZIO</vt:lpstr>
      <vt:lpstr>Diapositiva 5</vt:lpstr>
      <vt:lpstr>TERREMOTO IO NON RISCHIO A MILANO 29 SETTEMBRE 2013 PRONTI PER LA SECONDA GIORNATA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TERREMOTO IO NON RISCHIO MILANO 28 SETTEMBRE PIAZZALE ACCURSIO</dc:title>
  <dc:creator>Manuela</dc:creator>
  <cp:lastModifiedBy>Manuela</cp:lastModifiedBy>
  <cp:revision>2</cp:revision>
  <dcterms:created xsi:type="dcterms:W3CDTF">2013-10-16T13:14:27Z</dcterms:created>
  <dcterms:modified xsi:type="dcterms:W3CDTF">2013-10-17T16:03:06Z</dcterms:modified>
</cp:coreProperties>
</file>